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A258-ED60-460E-89C6-5AF7ECD2E091}" type="datetimeFigureOut">
              <a:rPr lang="pt-BR" smtClean="0"/>
              <a:t>07/12/2015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6EC9-0CBC-45EB-901A-F0FBFB93DF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A258-ED60-460E-89C6-5AF7ECD2E091}" type="datetimeFigureOut">
              <a:rPr lang="pt-BR" smtClean="0"/>
              <a:t>07/12/2015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6EC9-0CBC-45EB-901A-F0FBFB93DF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A258-ED60-460E-89C6-5AF7ECD2E091}" type="datetimeFigureOut">
              <a:rPr lang="pt-BR" smtClean="0"/>
              <a:t>07/12/2015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6EC9-0CBC-45EB-901A-F0FBFB93DF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A258-ED60-460E-89C6-5AF7ECD2E091}" type="datetimeFigureOut">
              <a:rPr lang="pt-BR" smtClean="0"/>
              <a:t>07/12/2015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6EC9-0CBC-45EB-901A-F0FBFB93DF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A258-ED60-460E-89C6-5AF7ECD2E091}" type="datetimeFigureOut">
              <a:rPr lang="pt-BR" smtClean="0"/>
              <a:t>07/12/2015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6EC9-0CBC-45EB-901A-F0FBFB93DF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A258-ED60-460E-89C6-5AF7ECD2E091}" type="datetimeFigureOut">
              <a:rPr lang="pt-BR" smtClean="0"/>
              <a:t>07/12/2015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6EC9-0CBC-45EB-901A-F0FBFB93DF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A258-ED60-460E-89C6-5AF7ECD2E091}" type="datetimeFigureOut">
              <a:rPr lang="pt-BR" smtClean="0"/>
              <a:t>07/12/2015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6EC9-0CBC-45EB-901A-F0FBFB93DF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A258-ED60-460E-89C6-5AF7ECD2E091}" type="datetimeFigureOut">
              <a:rPr lang="pt-BR" smtClean="0"/>
              <a:t>07/12/2015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6EC9-0CBC-45EB-901A-F0FBFB93DF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A258-ED60-460E-89C6-5AF7ECD2E091}" type="datetimeFigureOut">
              <a:rPr lang="pt-BR" smtClean="0"/>
              <a:t>07/12/2015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6EC9-0CBC-45EB-901A-F0FBFB93DF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A258-ED60-460E-89C6-5AF7ECD2E091}" type="datetimeFigureOut">
              <a:rPr lang="pt-BR" smtClean="0"/>
              <a:t>07/12/2015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6EC9-0CBC-45EB-901A-F0FBFB93DF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A258-ED60-460E-89C6-5AF7ECD2E091}" type="datetimeFigureOut">
              <a:rPr lang="pt-BR" smtClean="0"/>
              <a:t>07/12/2015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6EC9-0CBC-45EB-901A-F0FBFB93DF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EA258-ED60-460E-89C6-5AF7ECD2E091}" type="datetimeFigureOut">
              <a:rPr lang="pt-BR" smtClean="0"/>
              <a:t>07/12/2015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E6EC9-0CBC-45EB-901A-F0FBFB93DFB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232247"/>
          </a:xfrm>
        </p:spPr>
        <p:txBody>
          <a:bodyPr>
            <a:normAutofit/>
          </a:bodyPr>
          <a:lstStyle/>
          <a:p>
            <a:r>
              <a:rPr lang="pt-BR" sz="5400" dirty="0" smtClean="0">
                <a:solidFill>
                  <a:srgbClr val="0070C0"/>
                </a:solidFill>
                <a:latin typeface="Arial Black" pitchFamily="34" charset="0"/>
              </a:rPr>
              <a:t>Mesas </a:t>
            </a:r>
            <a:r>
              <a:rPr lang="pt-BR" sz="5400" dirty="0" err="1" smtClean="0">
                <a:solidFill>
                  <a:srgbClr val="0070C0"/>
                </a:solidFill>
                <a:latin typeface="Arial Black" pitchFamily="34" charset="0"/>
              </a:rPr>
              <a:t>Radiônicas</a:t>
            </a:r>
            <a:endParaRPr lang="pt-BR" sz="5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713856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Mesa Síntese- 8ª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Mesas dos 7 planetas ( 7 em 1 )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Mesa montada de Júpiter</a:t>
            </a:r>
            <a:endParaRPr lang="pt-BR" sz="4000" dirty="0"/>
          </a:p>
        </p:txBody>
      </p:sp>
      <p:pic>
        <p:nvPicPr>
          <p:cNvPr id="4" name="Espaço Reservado para Conteúdo 3" descr="2015-04-23 22.03.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720079"/>
          </a:xfrm>
        </p:spPr>
        <p:txBody>
          <a:bodyPr>
            <a:normAutofit/>
          </a:bodyPr>
          <a:lstStyle/>
          <a:p>
            <a:r>
              <a:rPr lang="pt-BR" sz="4000" dirty="0" smtClean="0"/>
              <a:t>Mesa montada de Vênus</a:t>
            </a:r>
            <a:endParaRPr lang="pt-BR" sz="4000" dirty="0"/>
          </a:p>
        </p:txBody>
      </p:sp>
      <p:pic>
        <p:nvPicPr>
          <p:cNvPr id="4" name="Imagem 3" descr="2015-04-23 22.03.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44824"/>
            <a:ext cx="5621533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Mesa montada de Saturno</a:t>
            </a:r>
            <a:endParaRPr lang="pt-BR" sz="4000" dirty="0"/>
          </a:p>
        </p:txBody>
      </p:sp>
      <p:pic>
        <p:nvPicPr>
          <p:cNvPr id="4" name="Imagem 3" descr="2015-04-23 22.04.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5628117" cy="42210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96944" cy="6048672"/>
          </a:xfrm>
        </p:spPr>
        <p:txBody>
          <a:bodyPr>
            <a:normAutofit/>
          </a:bodyPr>
          <a:lstStyle/>
          <a:p>
            <a:pPr algn="l"/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Mesas praticamente são fundamentadas em conhecimento astrológicos</a:t>
            </a:r>
          </a:p>
          <a:p>
            <a:pPr algn="l"/>
            <a:endParaRPr lang="pt-B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pt-B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Vibrações dos 12 signos e planetas conforme próximas páginas:</a:t>
            </a:r>
          </a:p>
          <a:p>
            <a:pPr algn="l"/>
            <a:endParaRPr lang="pt-B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pt-B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mesa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92896"/>
            <a:ext cx="8686800" cy="3629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esa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2" y="1138237"/>
            <a:ext cx="8486775" cy="4581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mesas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06170"/>
            <a:ext cx="8229600" cy="464719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1156990"/>
          </a:xfrm>
        </p:spPr>
        <p:txBody>
          <a:bodyPr/>
          <a:lstStyle/>
          <a:p>
            <a:r>
              <a:rPr lang="pt-BR" dirty="0" smtClean="0"/>
              <a:t>Mesa síntese- 8ª</a:t>
            </a:r>
            <a:endParaRPr lang="pt-BR" dirty="0"/>
          </a:p>
        </p:txBody>
      </p:sp>
      <p:pic>
        <p:nvPicPr>
          <p:cNvPr id="6" name="Espaço Reservado para Conteúdo 5" descr="Mesa Radionica Nova E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Mesas dos 7 planetas</a:t>
            </a:r>
            <a:br>
              <a:rPr lang="pt-BR" dirty="0" smtClean="0"/>
            </a:br>
            <a:r>
              <a:rPr lang="pt-BR" sz="1800" dirty="0" smtClean="0"/>
              <a:t>Possuem um plano de fundo ( </a:t>
            </a:r>
            <a:r>
              <a:rPr lang="pt-BR" sz="1800" dirty="0" err="1" smtClean="0"/>
              <a:t>Oroboros</a:t>
            </a:r>
            <a:r>
              <a:rPr lang="pt-BR" sz="1800" dirty="0" smtClean="0"/>
              <a:t>- serpente que morde a própria cauda ) junto de uma fonte </a:t>
            </a:r>
            <a:r>
              <a:rPr lang="pt-BR" sz="1800" dirty="0" err="1" smtClean="0"/>
              <a:t>energizadora</a:t>
            </a:r>
            <a:r>
              <a:rPr lang="pt-BR" sz="1800" dirty="0" smtClean="0"/>
              <a:t> ( forma e estrela ) um </a:t>
            </a:r>
            <a:r>
              <a:rPr lang="pt-BR" sz="1800" dirty="0" err="1" smtClean="0"/>
              <a:t>pantáculo</a:t>
            </a:r>
            <a:r>
              <a:rPr lang="pt-BR" sz="1800" dirty="0" smtClean="0"/>
              <a:t> cabalístico e </a:t>
            </a:r>
            <a:r>
              <a:rPr lang="pt-BR" sz="1800" dirty="0" err="1" smtClean="0"/>
              <a:t>chacra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432048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Mesa montada do Sol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 descr="2015-04-23 22.01.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564904"/>
            <a:ext cx="5400600" cy="40504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Mesa montada da Lua</a:t>
            </a:r>
            <a:endParaRPr lang="pt-BR" sz="4000" dirty="0"/>
          </a:p>
        </p:txBody>
      </p:sp>
      <p:pic>
        <p:nvPicPr>
          <p:cNvPr id="4" name="Espaço Reservado para Conteúdo 3" descr="2015-04-23 22.01.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Mesa montada de Marte</a:t>
            </a:r>
            <a:endParaRPr lang="pt-BR" sz="4000" dirty="0"/>
          </a:p>
        </p:txBody>
      </p:sp>
      <p:pic>
        <p:nvPicPr>
          <p:cNvPr id="4" name="Espaço Reservado para Conteúdo 3" descr="2015-04-23 22.02.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152127"/>
          </a:xfrm>
        </p:spPr>
        <p:txBody>
          <a:bodyPr>
            <a:normAutofit/>
          </a:bodyPr>
          <a:lstStyle/>
          <a:p>
            <a:r>
              <a:rPr lang="pt-BR" sz="4000" dirty="0" smtClean="0"/>
              <a:t>Mesa montada de Mercúrio</a:t>
            </a:r>
            <a:endParaRPr lang="pt-BR" sz="4000" dirty="0"/>
          </a:p>
        </p:txBody>
      </p:sp>
      <p:pic>
        <p:nvPicPr>
          <p:cNvPr id="4" name="Imagem 3" descr="2015-04-23 22.02.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5760640" cy="43204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67</Words>
  <Application>Microsoft Office PowerPoint</Application>
  <PresentationFormat>Apresentação na tela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Mesas Radiônicas</vt:lpstr>
      <vt:lpstr>Slide 2</vt:lpstr>
      <vt:lpstr>Slide 3</vt:lpstr>
      <vt:lpstr>Slide 4</vt:lpstr>
      <vt:lpstr>Mesa síntese- 8ª</vt:lpstr>
      <vt:lpstr>Mesas dos 7 planetas Possuem um plano de fundo ( Oroboros- serpente que morde a própria cauda ) junto de uma fonte energizadora ( forma e estrela ) um pantáculo cabalístico e chacra</vt:lpstr>
      <vt:lpstr>Mesa montada da Lua</vt:lpstr>
      <vt:lpstr>Mesa montada de Marte</vt:lpstr>
      <vt:lpstr>Mesa montada de Mercúrio</vt:lpstr>
      <vt:lpstr>Mesa montada de Júpiter</vt:lpstr>
      <vt:lpstr>Mesa montada de Vênus</vt:lpstr>
      <vt:lpstr>Mesa montada de Saturno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Schutz</dc:creator>
  <cp:lastModifiedBy>Schutz</cp:lastModifiedBy>
  <cp:revision>3</cp:revision>
  <dcterms:created xsi:type="dcterms:W3CDTF">2015-12-07T11:35:10Z</dcterms:created>
  <dcterms:modified xsi:type="dcterms:W3CDTF">2015-12-07T11:55:47Z</dcterms:modified>
</cp:coreProperties>
</file>